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4" r:id="rId6"/>
    <p:sldId id="262" r:id="rId7"/>
    <p:sldId id="258" r:id="rId8"/>
    <p:sldId id="259" r:id="rId9"/>
    <p:sldId id="263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2EDA-AF76-4AC0-8911-95731D4DC9CC}" type="datetimeFigureOut">
              <a:rPr lang="fr-FR" smtClean="0"/>
              <a:pPr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3EB1-F69B-4D5B-8379-6899F842A2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parents Camp ski 2019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/>
          <a:lstStyle/>
          <a:p>
            <a:r>
              <a:rPr lang="fr-FR" dirty="0" smtClean="0"/>
              <a:t>Association La </a:t>
            </a:r>
            <a:r>
              <a:rPr lang="fr-FR" dirty="0" err="1" smtClean="0"/>
              <a:t>Camillienne</a:t>
            </a:r>
            <a:r>
              <a:rPr lang="fr-FR" dirty="0" smtClean="0"/>
              <a:t> – </a:t>
            </a:r>
          </a:p>
          <a:p>
            <a:r>
              <a:rPr lang="fr-FR" dirty="0" smtClean="0"/>
              <a:t>Pôle jeunes paroissial Saint-Esprit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QUESTIONS DIVERSES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Infos sur le séjour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DATES :  du 24 février 2019 au 2 mars 2019</a:t>
            </a:r>
          </a:p>
          <a:p>
            <a:r>
              <a:rPr lang="fr-FR" dirty="0" smtClean="0"/>
              <a:t>Lieu : </a:t>
            </a:r>
            <a:r>
              <a:rPr lang="fr-FR" dirty="0" err="1" smtClean="0"/>
              <a:t>Bellevaux</a:t>
            </a:r>
            <a:r>
              <a:rPr lang="fr-FR" dirty="0" smtClean="0"/>
              <a:t> , </a:t>
            </a:r>
            <a:r>
              <a:rPr lang="fr-FR" dirty="0" err="1" smtClean="0"/>
              <a:t>châlet</a:t>
            </a:r>
            <a:r>
              <a:rPr lang="fr-FR" dirty="0" smtClean="0"/>
              <a:t> les louveteaux </a:t>
            </a:r>
          </a:p>
          <a:p>
            <a:r>
              <a:rPr lang="fr-FR" dirty="0" smtClean="0"/>
              <a:t>Station : La Chèvrerie et </a:t>
            </a:r>
            <a:r>
              <a:rPr lang="fr-FR" dirty="0" err="1" smtClean="0"/>
              <a:t>Hirmentaz</a:t>
            </a:r>
            <a:endParaRPr lang="fr-FR" dirty="0" smtClean="0"/>
          </a:p>
          <a:p>
            <a:r>
              <a:rPr lang="fr-FR" dirty="0" smtClean="0"/>
              <a:t>Voyage : car + 2 van de 7 places et 9 places</a:t>
            </a:r>
          </a:p>
          <a:p>
            <a:r>
              <a:rPr lang="fr-FR" dirty="0" smtClean="0"/>
              <a:t>Nombre de jeunes inscrits : 45 jeunes + 11 grands jeunes</a:t>
            </a:r>
          </a:p>
          <a:p>
            <a:r>
              <a:rPr lang="fr-FR" dirty="0" smtClean="0"/>
              <a:t>Nombre d’encadrants : 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Equipe d’animation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Groupe des 11-13 ans :  </a:t>
            </a:r>
            <a:r>
              <a:rPr lang="fr-FR" dirty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oussa et Stéphanie, </a:t>
            </a:r>
            <a:r>
              <a:rPr lang="fr-FR" dirty="0" smtClean="0"/>
              <a:t> </a:t>
            </a:r>
            <a:r>
              <a:rPr lang="fr-FR" dirty="0" err="1" smtClean="0"/>
              <a:t>Jeevan</a:t>
            </a:r>
            <a:r>
              <a:rPr lang="fr-FR" dirty="0" smtClean="0"/>
              <a:t> , Arthur et en cours de recrutement</a:t>
            </a:r>
          </a:p>
          <a:p>
            <a:endParaRPr lang="fr-FR" dirty="0" smtClean="0"/>
          </a:p>
          <a:p>
            <a:r>
              <a:rPr lang="fr-FR" dirty="0" smtClean="0"/>
              <a:t>Groupe des 14-17ans : </a:t>
            </a:r>
            <a:r>
              <a:rPr lang="fr-FR" dirty="0" smtClean="0">
                <a:solidFill>
                  <a:srgbClr val="FF0000"/>
                </a:solidFill>
              </a:rPr>
              <a:t>Antonin ,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Sophie, </a:t>
            </a:r>
            <a:r>
              <a:rPr lang="fr-FR" dirty="0" err="1" smtClean="0"/>
              <a:t>Phillipe</a:t>
            </a:r>
            <a:r>
              <a:rPr lang="fr-FR" dirty="0" smtClean="0"/>
              <a:t>,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Groupe des grands jeunes : </a:t>
            </a:r>
            <a:r>
              <a:rPr lang="fr-FR" dirty="0" smtClean="0">
                <a:solidFill>
                  <a:srgbClr val="FF0000"/>
                </a:solidFill>
              </a:rPr>
              <a:t>Virginie et Priscilla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Axes pédagogiques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Vivre une expérience de rencontre et de partage </a:t>
            </a:r>
            <a:endParaRPr lang="fr-FR" dirty="0" smtClean="0"/>
          </a:p>
          <a:p>
            <a:pPr lvl="0">
              <a:buNone/>
            </a:pPr>
            <a:endParaRPr lang="fr-FR" dirty="0"/>
          </a:p>
          <a:p>
            <a:pPr lvl="0"/>
            <a:r>
              <a:rPr lang="fr-FR" dirty="0"/>
              <a:t>Découvrir </a:t>
            </a:r>
            <a:r>
              <a:rPr lang="fr-FR" dirty="0" smtClean="0"/>
              <a:t>la montagne autrement et </a:t>
            </a:r>
            <a:r>
              <a:rPr lang="fr-FR" dirty="0"/>
              <a:t>s’émerveiller face à la nature</a:t>
            </a:r>
          </a:p>
          <a:p>
            <a:pPr>
              <a:buNone/>
            </a:pPr>
            <a:endParaRPr lang="fr-FR" dirty="0"/>
          </a:p>
          <a:p>
            <a:pPr lvl="0"/>
            <a:r>
              <a:rPr lang="fr-FR" dirty="0"/>
              <a:t>Etre acteur dans la préparation de son camp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Axes pédagogiques / Moyens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Vie en communauté </a:t>
            </a:r>
            <a:r>
              <a:rPr lang="fr-FR" dirty="0" smtClean="0"/>
              <a:t> et temps </a:t>
            </a:r>
            <a:r>
              <a:rPr lang="fr-FR" dirty="0" err="1" smtClean="0"/>
              <a:t>intergénérationels</a:t>
            </a:r>
            <a:endParaRPr lang="fr-FR" dirty="0"/>
          </a:p>
          <a:p>
            <a:pPr lvl="0"/>
            <a:r>
              <a:rPr lang="fr-FR" dirty="0"/>
              <a:t>Temps de partage, </a:t>
            </a:r>
            <a:r>
              <a:rPr lang="fr-FR" dirty="0" smtClean="0"/>
              <a:t>café </a:t>
            </a:r>
            <a:r>
              <a:rPr lang="fr-FR" dirty="0" err="1"/>
              <a:t>t</a:t>
            </a:r>
            <a:r>
              <a:rPr lang="fr-FR" dirty="0" err="1" smtClean="0"/>
              <a:t>héo</a:t>
            </a:r>
            <a:r>
              <a:rPr lang="fr-FR" dirty="0"/>
              <a:t>, discussions informelles avec </a:t>
            </a:r>
            <a:r>
              <a:rPr lang="fr-FR" dirty="0" smtClean="0"/>
              <a:t>chacun , temps spi</a:t>
            </a:r>
            <a:endParaRPr lang="fr-FR" dirty="0"/>
          </a:p>
          <a:p>
            <a:pPr lvl="0"/>
            <a:r>
              <a:rPr lang="fr-FR" dirty="0"/>
              <a:t>Mise en place d’un tableau de service </a:t>
            </a:r>
          </a:p>
          <a:p>
            <a:pPr lvl="0"/>
            <a:r>
              <a:rPr lang="fr-FR" dirty="0"/>
              <a:t>Pratique du ski en </a:t>
            </a:r>
            <a:r>
              <a:rPr lang="fr-FR" dirty="0" smtClean="0"/>
              <a:t>petits </a:t>
            </a:r>
            <a:r>
              <a:rPr lang="fr-FR" dirty="0"/>
              <a:t>groupes </a:t>
            </a:r>
          </a:p>
          <a:p>
            <a:pPr lvl="0"/>
            <a:r>
              <a:rPr lang="fr-FR" dirty="0"/>
              <a:t>Prendre le temps de contempler la nature </a:t>
            </a:r>
          </a:p>
          <a:p>
            <a:pPr lvl="0"/>
            <a:r>
              <a:rPr lang="fr-FR" dirty="0"/>
              <a:t>Séance de préparation avant le camp pour les plus de 17 ans</a:t>
            </a:r>
          </a:p>
          <a:p>
            <a:pPr lvl="0"/>
            <a:r>
              <a:rPr lang="fr-FR" dirty="0"/>
              <a:t>Service aux plus jeunes pour les plus de </a:t>
            </a:r>
            <a:r>
              <a:rPr lang="fr-FR" dirty="0" smtClean="0"/>
              <a:t>17 ans</a:t>
            </a:r>
            <a:endParaRPr lang="fr-FR" dirty="0"/>
          </a:p>
          <a:p>
            <a:pPr lvl="0"/>
            <a:r>
              <a:rPr lang="fr-FR" dirty="0"/>
              <a:t>Préparation et animation de veillée pour les </a:t>
            </a:r>
            <a:r>
              <a:rPr lang="fr-FR" dirty="0" smtClean="0"/>
              <a:t>14-17 ans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Programme et Journée Type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Ski dès 11h </a:t>
            </a:r>
          </a:p>
          <a:p>
            <a:r>
              <a:rPr lang="fr-FR" dirty="0" smtClean="0"/>
              <a:t>Mercredi journée sans ski : visite et activité dans la région</a:t>
            </a:r>
          </a:p>
          <a:p>
            <a:r>
              <a:rPr lang="fr-FR" dirty="0" smtClean="0"/>
              <a:t>Une journée de ski toute la journée </a:t>
            </a:r>
          </a:p>
          <a:p>
            <a:r>
              <a:rPr lang="fr-FR" dirty="0" smtClean="0"/>
              <a:t>Temps de partage </a:t>
            </a:r>
          </a:p>
          <a:p>
            <a:r>
              <a:rPr lang="fr-FR" dirty="0" smtClean="0"/>
              <a:t>Temps de prière chrétien et musulman quotidien proposés à ceux qui le souhaites </a:t>
            </a:r>
          </a:p>
          <a:p>
            <a:r>
              <a:rPr lang="fr-FR" dirty="0" smtClean="0"/>
              <a:t>Temps de services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et subventions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013385"/>
              </p:ext>
            </p:extLst>
          </p:nvPr>
        </p:nvGraphicFramePr>
        <p:xfrm>
          <a:off x="457200" y="1600200"/>
          <a:ext cx="82296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Dépenses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Recettes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Transports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Familles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15000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Hébergement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16405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Fondation Notre Dame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7000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Ski</a:t>
                      </a:r>
                      <a:r>
                        <a:rPr lang="fr-FR" baseline="0" dirty="0" smtClean="0"/>
                        <a:t> (forfaits + location ski+ cours ESF)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Paroisse St Esprit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Activité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Fonds propres</a:t>
                      </a:r>
                      <a:r>
                        <a:rPr lang="fr-FR" baseline="0" dirty="0" smtClean="0"/>
                        <a:t> de l’association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Divers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Matériel,alimentation</a:t>
                      </a:r>
                      <a:r>
                        <a:rPr lang="fr-FR" baseline="0" dirty="0" smtClean="0"/>
                        <a:t>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Frais</a:t>
                      </a:r>
                      <a:r>
                        <a:rPr lang="fr-FR" baseline="0" dirty="0" smtClean="0"/>
                        <a:t> médicaux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Remboursement</a:t>
                      </a:r>
                      <a:r>
                        <a:rPr lang="fr-FR" baseline="0" dirty="0" smtClean="0"/>
                        <a:t> frais médicaux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29605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25000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Chartes de règles de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charte 11-13ans </a:t>
            </a:r>
          </a:p>
          <a:p>
            <a:r>
              <a:rPr lang="fr-FR" dirty="0" smtClean="0"/>
              <a:t>Une charte 14-17ans </a:t>
            </a:r>
          </a:p>
          <a:p>
            <a:r>
              <a:rPr lang="fr-FR" dirty="0" smtClean="0"/>
              <a:t>Cigarette </a:t>
            </a:r>
          </a:p>
          <a:p>
            <a:r>
              <a:rPr lang="fr-FR" dirty="0" smtClean="0"/>
              <a:t>Téléphones portables et appareils </a:t>
            </a:r>
            <a:r>
              <a:rPr lang="fr-FR" dirty="0"/>
              <a:t>é</a:t>
            </a:r>
            <a:r>
              <a:rPr lang="fr-FR" dirty="0" smtClean="0"/>
              <a:t>lectroniques </a:t>
            </a:r>
          </a:p>
          <a:p>
            <a:r>
              <a:rPr lang="fr-FR" dirty="0" smtClean="0"/>
              <a:t>Vie affective </a:t>
            </a:r>
            <a:endParaRPr lang="fr-FR" dirty="0" smtClean="0"/>
          </a:p>
          <a:p>
            <a:r>
              <a:rPr lang="fr-FR" dirty="0" smtClean="0"/>
              <a:t>Alimentation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Infos Générales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Argent de poche : </a:t>
            </a:r>
            <a:r>
              <a:rPr lang="fr-FR" dirty="0" smtClean="0"/>
              <a:t>10</a:t>
            </a:r>
            <a:r>
              <a:rPr lang="fr-FR" dirty="0" smtClean="0"/>
              <a:t>€ maximum </a:t>
            </a:r>
            <a:r>
              <a:rPr lang="fr-FR" dirty="0" smtClean="0"/>
              <a:t>pour les jeunes et 10€ pour le pot collectif ( </a:t>
            </a:r>
            <a:r>
              <a:rPr lang="fr-FR" dirty="0" smtClean="0"/>
              <a:t>décidé lors de la réunion parents)</a:t>
            </a:r>
          </a:p>
          <a:p>
            <a:r>
              <a:rPr lang="fr-FR" dirty="0" smtClean="0"/>
              <a:t>Médicaments et ordonnances </a:t>
            </a:r>
          </a:p>
          <a:p>
            <a:r>
              <a:rPr lang="fr-FR" dirty="0" smtClean="0"/>
              <a:t>Prendre un déguisement </a:t>
            </a:r>
          </a:p>
          <a:p>
            <a:r>
              <a:rPr lang="fr-FR" dirty="0" smtClean="0"/>
              <a:t>Casque obligatoire !!! </a:t>
            </a:r>
          </a:p>
          <a:p>
            <a:r>
              <a:rPr lang="fr-FR" dirty="0" smtClean="0"/>
              <a:t>RDV au 186 avenue Daumesnil à 7h le 24 février avec un pique-nique </a:t>
            </a:r>
          </a:p>
          <a:p>
            <a:r>
              <a:rPr lang="fr-FR" dirty="0" smtClean="0"/>
              <a:t>DATE LIMITE RETOUR DOSSIERS : vendredi </a:t>
            </a:r>
            <a:r>
              <a:rPr lang="fr-FR" dirty="0"/>
              <a:t> </a:t>
            </a:r>
            <a:r>
              <a:rPr lang="fr-FR" dirty="0" smtClean="0"/>
              <a:t>8 février à 18h</a:t>
            </a:r>
            <a:r>
              <a:rPr lang="fr-FR" dirty="0"/>
              <a:t> </a:t>
            </a:r>
            <a:r>
              <a:rPr lang="fr-FR" dirty="0" smtClean="0"/>
              <a:t>à la </a:t>
            </a:r>
            <a:r>
              <a:rPr lang="fr-FR" dirty="0" err="1" smtClean="0"/>
              <a:t>camillienne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387</Words>
  <Application>Microsoft Office PowerPoint</Application>
  <PresentationFormat>Affichage à l'écran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Réunion parents Camp ski 2019</vt:lpstr>
      <vt:lpstr>Infos sur le séjour</vt:lpstr>
      <vt:lpstr>Equipe d’animation</vt:lpstr>
      <vt:lpstr>Axes pédagogiques </vt:lpstr>
      <vt:lpstr>Axes pédagogiques / Moyens</vt:lpstr>
      <vt:lpstr>Programme et Journée Type </vt:lpstr>
      <vt:lpstr>Budget et subventions </vt:lpstr>
      <vt:lpstr>Chartes de règles de vie</vt:lpstr>
      <vt:lpstr>Infos Générales 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parents Camp ski 2017</dc:title>
  <dc:creator>PE</dc:creator>
  <cp:lastModifiedBy>COMPTA</cp:lastModifiedBy>
  <cp:revision>21</cp:revision>
  <dcterms:created xsi:type="dcterms:W3CDTF">2017-01-11T09:11:59Z</dcterms:created>
  <dcterms:modified xsi:type="dcterms:W3CDTF">2019-01-18T14:39:29Z</dcterms:modified>
</cp:coreProperties>
</file>